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D12DD-DE76-4BEC-B149-FB05735FF740}" type="datetimeFigureOut">
              <a:rPr lang="en-US" smtClean="0"/>
              <a:pPr/>
              <a:t>11/20/2008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B53A9-C8F5-4D8A-AF2A-B0A88A5D3C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</a:t>
            </a:r>
            <a:r>
              <a:rPr lang="en-US" dirty="0" smtClean="0"/>
              <a:t>Victory </a:t>
            </a:r>
            <a:r>
              <a:rPr lang="en-US" dirty="0" smtClean="0"/>
              <a:t>at Stalingrad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Russians would be deprived of oil if Stalingrad was captured by the </a:t>
            </a:r>
            <a:r>
              <a:rPr lang="en-US" dirty="0" smtClean="0"/>
              <a:t>G</a:t>
            </a:r>
            <a:r>
              <a:rPr lang="en-US" dirty="0" smtClean="0"/>
              <a:t>ermans.</a:t>
            </a:r>
            <a:endParaRPr lang="en-US" dirty="0" smtClean="0"/>
          </a:p>
          <a:p>
            <a:r>
              <a:rPr lang="en-US" dirty="0" smtClean="0"/>
              <a:t>Russia would have lost power if Germany captured Stalingrad.</a:t>
            </a:r>
            <a:endParaRPr lang="en-US" dirty="0"/>
          </a:p>
          <a:p>
            <a:r>
              <a:rPr lang="en-US" dirty="0" smtClean="0"/>
              <a:t>Twice as many people would have been killed if Germans did not retreat.</a:t>
            </a:r>
            <a:endParaRPr lang="en-US" dirty="0" smtClean="0"/>
          </a:p>
          <a:p>
            <a:r>
              <a:rPr lang="en-US" dirty="0" smtClean="0"/>
              <a:t>If Germans were not defeated Hitler would have had control over Russia. </a:t>
            </a:r>
          </a:p>
          <a:p>
            <a:r>
              <a:rPr lang="en-US" dirty="0" smtClean="0"/>
              <a:t>Germans would have won the war if they took over </a:t>
            </a:r>
            <a:r>
              <a:rPr lang="en-US" dirty="0" smtClean="0"/>
              <a:t>S</a:t>
            </a:r>
            <a:r>
              <a:rPr lang="en-US" dirty="0" smtClean="0"/>
              <a:t>talingrad.</a:t>
            </a:r>
            <a:endParaRPr lang="en-US" dirty="0"/>
          </a:p>
          <a:p>
            <a:r>
              <a:rPr lang="en-US" dirty="0" smtClean="0"/>
              <a:t>Marks the “beginning of the end” of the war in Europe</a:t>
            </a:r>
            <a:endParaRPr lang="en-US" dirty="0"/>
          </a:p>
        </p:txBody>
      </p:sp>
      <p:pic>
        <p:nvPicPr>
          <p:cNvPr id="5" name="Content Placeholder 4" descr="Russian%20Snowma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295400"/>
            <a:ext cx="3868936" cy="51585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German Victory at Stalingrad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II:</dc:title>
  <dc:creator>Jonathan McClelland</dc:creator>
  <cp:lastModifiedBy>cechuser</cp:lastModifiedBy>
  <cp:revision>8</cp:revision>
  <dcterms:created xsi:type="dcterms:W3CDTF">2008-11-19T01:22:00Z</dcterms:created>
  <dcterms:modified xsi:type="dcterms:W3CDTF">2008-11-20T15:40:01Z</dcterms:modified>
</cp:coreProperties>
</file>