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D12DD-DE76-4BEC-B149-FB05735FF740}" type="datetimeFigureOut">
              <a:rPr lang="en-US" smtClean="0"/>
              <a:t>11/18/2008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B53A9-C8F5-4D8A-AF2A-B0A88A5D3C0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World War II: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timeline of events and</a:t>
            </a:r>
          </a:p>
          <a:p>
            <a:r>
              <a:rPr lang="en-US" dirty="0" smtClean="0"/>
              <a:t>what if scenarios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Hitler Rises to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Gains popularity throughout Germany</a:t>
            </a:r>
          </a:p>
          <a:p>
            <a:endParaRPr lang="en-US" sz="1400" dirty="0" smtClean="0"/>
          </a:p>
          <a:p>
            <a:r>
              <a:rPr lang="en-US" dirty="0" smtClean="0"/>
              <a:t>Begins persecuting minorities</a:t>
            </a:r>
          </a:p>
          <a:p>
            <a:endParaRPr lang="en-US" sz="1400" dirty="0" smtClean="0"/>
          </a:p>
          <a:p>
            <a:r>
              <a:rPr lang="en-US" dirty="0" smtClean="0"/>
              <a:t>Invades  several countries in Europe</a:t>
            </a:r>
          </a:p>
          <a:p>
            <a:endParaRPr lang="en-US" sz="1400" dirty="0" smtClean="0"/>
          </a:p>
          <a:p>
            <a:r>
              <a:rPr lang="en-US" dirty="0" smtClean="0"/>
              <a:t>Starts World War II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Warfare and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Germans develop Blitzkrieg attack style</a:t>
            </a:r>
          </a:p>
          <a:p>
            <a:endParaRPr lang="en-US" dirty="0"/>
          </a:p>
          <a:p>
            <a:r>
              <a:rPr lang="en-US" dirty="0" smtClean="0"/>
              <a:t>Airplanes become deadly new weapons</a:t>
            </a:r>
          </a:p>
          <a:p>
            <a:endParaRPr lang="en-US" dirty="0"/>
          </a:p>
          <a:p>
            <a:r>
              <a:rPr lang="en-US" dirty="0" smtClean="0"/>
              <a:t>Production of materials increases dramatically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Pearl Harbor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United States enters WWII</a:t>
            </a:r>
          </a:p>
          <a:p>
            <a:endParaRPr lang="en-US" dirty="0"/>
          </a:p>
          <a:p>
            <a:r>
              <a:rPr lang="en-US" dirty="0" smtClean="0"/>
              <a:t>U.S. Government creates Japanese internment camps</a:t>
            </a:r>
          </a:p>
          <a:p>
            <a:endParaRPr lang="en-US" dirty="0"/>
          </a:p>
          <a:p>
            <a:r>
              <a:rPr lang="en-US" dirty="0" smtClean="0"/>
              <a:t>Women enter the workforce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Allied </a:t>
            </a:r>
            <a:r>
              <a:rPr lang="en-US" dirty="0"/>
              <a:t>V</a:t>
            </a:r>
            <a:r>
              <a:rPr lang="en-US" dirty="0" smtClean="0"/>
              <a:t>ictory on D-Day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Allied forces gain a foothold in Western Europe</a:t>
            </a:r>
          </a:p>
          <a:p>
            <a:endParaRPr lang="en-US" dirty="0"/>
          </a:p>
          <a:p>
            <a:r>
              <a:rPr lang="en-US" dirty="0" smtClean="0"/>
              <a:t>Axis powers are forced to fight a war on two fronts in Continental Europe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Defeat at Stalingrad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Hitler loses favor and trust of his generals</a:t>
            </a:r>
          </a:p>
          <a:p>
            <a:endParaRPr lang="en-US" dirty="0"/>
          </a:p>
          <a:p>
            <a:r>
              <a:rPr lang="en-US" dirty="0" smtClean="0"/>
              <a:t>Soviets start pushing faster to Germany</a:t>
            </a:r>
          </a:p>
          <a:p>
            <a:endParaRPr lang="en-US" dirty="0"/>
          </a:p>
          <a:p>
            <a:r>
              <a:rPr lang="en-US" dirty="0" smtClean="0"/>
              <a:t>Marks the “beginning of the end” of the war in Europe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Dropping of the Atom Bomb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Japanese military surrenders</a:t>
            </a:r>
          </a:p>
          <a:p>
            <a:endParaRPr lang="en-US" dirty="0"/>
          </a:p>
          <a:p>
            <a:r>
              <a:rPr lang="en-US" dirty="0" smtClean="0"/>
              <a:t>U.S. military lives are saved</a:t>
            </a:r>
          </a:p>
          <a:p>
            <a:endParaRPr lang="en-US" dirty="0"/>
          </a:p>
          <a:p>
            <a:r>
              <a:rPr lang="en-US" dirty="0" smtClean="0"/>
              <a:t>Marks the end of World War II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War 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Creation of the United Nations</a:t>
            </a:r>
          </a:p>
          <a:p>
            <a:endParaRPr lang="en-US" dirty="0"/>
          </a:p>
          <a:p>
            <a:r>
              <a:rPr lang="en-US" dirty="0" smtClean="0"/>
              <a:t>East/West divisions and the start of the Cold War</a:t>
            </a:r>
          </a:p>
          <a:p>
            <a:endParaRPr lang="en-US" dirty="0"/>
          </a:p>
          <a:p>
            <a:r>
              <a:rPr lang="en-US" dirty="0" smtClean="0"/>
              <a:t>Birth of NATO and the Warsaw Pact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170</Words>
  <Application>Microsoft Office PowerPoint</Application>
  <PresentationFormat>On-screen Show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World War II:</vt:lpstr>
      <vt:lpstr>Hitler Rises to Power</vt:lpstr>
      <vt:lpstr>Modern Warfare and Technology</vt:lpstr>
      <vt:lpstr>Pearl Harbor</vt:lpstr>
      <vt:lpstr>Allied Victory on D-Day</vt:lpstr>
      <vt:lpstr>German Defeat at Stalingrad</vt:lpstr>
      <vt:lpstr>Dropping of the Atom Bomb</vt:lpstr>
      <vt:lpstr>The War Ends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War II:</dc:title>
  <dc:creator>Jonathan McClelland</dc:creator>
  <cp:lastModifiedBy>Jonathan McClelland</cp:lastModifiedBy>
  <cp:revision>6</cp:revision>
  <dcterms:created xsi:type="dcterms:W3CDTF">2008-11-19T01:22:00Z</dcterms:created>
  <dcterms:modified xsi:type="dcterms:W3CDTF">2008-11-19T02:15:31Z</dcterms:modified>
</cp:coreProperties>
</file>