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World War II: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timeline of events and</a:t>
            </a:r>
          </a:p>
          <a:p>
            <a:r>
              <a:rPr lang="en-US" dirty="0" smtClean="0"/>
              <a:t>what if scenarios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728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Without </a:t>
            </a:r>
            <a:r>
              <a:rPr lang="en-US" sz="4800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Hitler’s Rise </a:t>
            </a:r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to Power</a:t>
            </a:r>
            <a:endParaRPr 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>
                <a:latin typeface="Bookman Old Style" pitchFamily="18" charset="0"/>
              </a:rPr>
              <a:t>The world economy continues to fail</a:t>
            </a:r>
          </a:p>
          <a:p>
            <a:endParaRPr lang="en-US" sz="1400" b="1" dirty="0" smtClean="0">
              <a:latin typeface="Bookman Old Style" pitchFamily="18" charset="0"/>
            </a:endParaRPr>
          </a:p>
          <a:p>
            <a:r>
              <a:rPr lang="en-US" b="1" dirty="0" smtClean="0">
                <a:latin typeface="Bookman Old Style" pitchFamily="18" charset="0"/>
              </a:rPr>
              <a:t>The Holocaust is avoided</a:t>
            </a:r>
          </a:p>
          <a:p>
            <a:endParaRPr lang="en-US" sz="1400" b="1" dirty="0" smtClean="0">
              <a:latin typeface="Bookman Old Style" pitchFamily="18" charset="0"/>
            </a:endParaRPr>
          </a:p>
          <a:p>
            <a:r>
              <a:rPr lang="en-US" b="1" dirty="0" smtClean="0">
                <a:latin typeface="Bookman Old Style" pitchFamily="18" charset="0"/>
              </a:rPr>
              <a:t>Germany doesn’t become Fascist</a:t>
            </a:r>
          </a:p>
          <a:p>
            <a:endParaRPr lang="en-US" sz="1400" b="1" dirty="0" smtClean="0">
              <a:latin typeface="Bookman Old Style" pitchFamily="18" charset="0"/>
            </a:endParaRPr>
          </a:p>
          <a:p>
            <a:r>
              <a:rPr lang="en-US" b="1" dirty="0" smtClean="0">
                <a:latin typeface="Bookman Old Style" pitchFamily="18" charset="0"/>
              </a:rPr>
              <a:t>World War II doesn’t happen?</a:t>
            </a:r>
            <a:endParaRPr lang="en-US" b="1" dirty="0">
              <a:latin typeface="Bookman Old Style" pitchFamily="18" charset="0"/>
            </a:endParaRPr>
          </a:p>
        </p:txBody>
      </p:sp>
      <p:pic>
        <p:nvPicPr>
          <p:cNvPr id="6" name="Content Placeholder 5" descr="AdolfHitler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51425" y="1889919"/>
            <a:ext cx="3248025" cy="42862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Warfare and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Germans develop Blitzkrieg attack style</a:t>
            </a:r>
          </a:p>
          <a:p>
            <a:endParaRPr lang="en-US" dirty="0"/>
          </a:p>
          <a:p>
            <a:r>
              <a:rPr lang="en-US" dirty="0" smtClean="0"/>
              <a:t>Airplanes become deadly new weapons</a:t>
            </a:r>
          </a:p>
          <a:p>
            <a:endParaRPr lang="en-US" dirty="0"/>
          </a:p>
          <a:p>
            <a:r>
              <a:rPr lang="en-US" dirty="0" smtClean="0"/>
              <a:t>Production of materials increases dramatically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Pearl Harbor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United States enters WWII</a:t>
            </a:r>
          </a:p>
          <a:p>
            <a:endParaRPr lang="en-US" dirty="0"/>
          </a:p>
          <a:p>
            <a:r>
              <a:rPr lang="en-US" dirty="0" smtClean="0"/>
              <a:t>U.S. Government creates Japanese internment camps</a:t>
            </a:r>
          </a:p>
          <a:p>
            <a:endParaRPr lang="en-US" dirty="0"/>
          </a:p>
          <a:p>
            <a:r>
              <a:rPr lang="en-US" dirty="0" smtClean="0"/>
              <a:t>Women enter the workforce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Allied </a:t>
            </a:r>
            <a:r>
              <a:rPr lang="en-US" dirty="0"/>
              <a:t>V</a:t>
            </a:r>
            <a:r>
              <a:rPr lang="en-US" dirty="0" smtClean="0"/>
              <a:t>ictory on D-Day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Allied forces gain a foothold in Western Europe</a:t>
            </a:r>
          </a:p>
          <a:p>
            <a:endParaRPr lang="en-US" dirty="0"/>
          </a:p>
          <a:p>
            <a:r>
              <a:rPr lang="en-US" dirty="0" smtClean="0"/>
              <a:t>Axis powers are forced to fight a war on two fronts in Continental Europe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Defeat at Stalingrad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Hitler loses favor and trust of his generals</a:t>
            </a:r>
          </a:p>
          <a:p>
            <a:endParaRPr lang="en-US" dirty="0"/>
          </a:p>
          <a:p>
            <a:r>
              <a:rPr lang="en-US" dirty="0" smtClean="0"/>
              <a:t>Soviets start pushing faster to Germany</a:t>
            </a:r>
          </a:p>
          <a:p>
            <a:endParaRPr lang="en-US" dirty="0"/>
          </a:p>
          <a:p>
            <a:r>
              <a:rPr lang="en-US" dirty="0" smtClean="0"/>
              <a:t>Marks the “beginning of the end” of the war in Europe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Dropping of the Atom Bomb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Japanese military surrenders</a:t>
            </a:r>
          </a:p>
          <a:p>
            <a:endParaRPr lang="en-US" dirty="0"/>
          </a:p>
          <a:p>
            <a:r>
              <a:rPr lang="en-US" dirty="0" smtClean="0"/>
              <a:t>U.S. military lives are saved</a:t>
            </a:r>
          </a:p>
          <a:p>
            <a:endParaRPr lang="en-US" dirty="0"/>
          </a:p>
          <a:p>
            <a:r>
              <a:rPr lang="en-US" dirty="0" smtClean="0"/>
              <a:t>Marks the end of World War II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War 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Creation of the United Nations</a:t>
            </a:r>
          </a:p>
          <a:p>
            <a:endParaRPr lang="en-US" dirty="0"/>
          </a:p>
          <a:p>
            <a:r>
              <a:rPr lang="en-US" dirty="0" smtClean="0"/>
              <a:t>East/West divisions and the start of the Cold War</a:t>
            </a:r>
          </a:p>
          <a:p>
            <a:endParaRPr lang="en-US" dirty="0"/>
          </a:p>
          <a:p>
            <a:r>
              <a:rPr lang="en-US" dirty="0" smtClean="0"/>
              <a:t>Birth of NATO and the Warsaw Pact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72</TotalTime>
  <Words>175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Metro</vt:lpstr>
      <vt:lpstr>World War II:</vt:lpstr>
      <vt:lpstr>Without Hitler’s Rise to Power</vt:lpstr>
      <vt:lpstr>Modern Warfare and Technology</vt:lpstr>
      <vt:lpstr>Pearl Harbor</vt:lpstr>
      <vt:lpstr>Allied Victory on D-Day</vt:lpstr>
      <vt:lpstr>German Defeat at Stalingrad</vt:lpstr>
      <vt:lpstr>Dropping of the Atom Bomb</vt:lpstr>
      <vt:lpstr>The War Ends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War II:</dc:title>
  <dc:creator>Jonathan McClelland</dc:creator>
  <cp:lastModifiedBy>Jonathan McClelland</cp:lastModifiedBy>
  <cp:revision>9</cp:revision>
  <dcterms:created xsi:type="dcterms:W3CDTF">2008-11-19T01:22:00Z</dcterms:created>
  <dcterms:modified xsi:type="dcterms:W3CDTF">2008-11-19T02:34:29Z</dcterms:modified>
</cp:coreProperties>
</file>